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Febrero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Distribución de Afiliados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C418E99-50C2-4209-BB24-D1CDA9389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4" y="4293911"/>
            <a:ext cx="2459333" cy="11353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965D7F7-8D9D-4C8E-8FB0-57997BF49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642" y="3486800"/>
            <a:ext cx="4596782" cy="274953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FC8FFAB-904A-43F2-9CB5-EE8106941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36" y="908689"/>
            <a:ext cx="8892558" cy="198934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2043BC4-56BE-48AF-BEFD-A5560F2E7265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Distribución de Afiliados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BC2ED0A-43C1-41A2-84D5-DFE3CB474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2" y="3223896"/>
            <a:ext cx="4974379" cy="18439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5F09C84-84B9-4844-8EE2-3A645C204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2" y="997602"/>
            <a:ext cx="4974379" cy="182272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27C03FF-464F-4A6F-B5A0-CD62710F8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5" y="5246014"/>
            <a:ext cx="2459333" cy="113531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3EEB5C8-5552-4603-ABB4-C011CFE38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1" y="3117774"/>
            <a:ext cx="3528393" cy="256666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50D5188-6C7E-4EC1-B783-EAE4FA5BC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55015"/>
            <a:ext cx="6742300" cy="489346"/>
          </a:xfrm>
        </p:spPr>
        <p:txBody>
          <a:bodyPr/>
          <a:lstStyle/>
          <a:p>
            <a:pPr algn="ctr"/>
            <a:r>
              <a:rPr lang="es-MX" sz="1600" dirty="0"/>
              <a:t>DISTRIBUCIÓN DE PENSIONADOS POR EDAD Y TIPO </a:t>
            </a:r>
            <a:br>
              <a:rPr lang="es-MX" sz="1600" dirty="0"/>
            </a:br>
            <a:r>
              <a:rPr lang="es-MX" sz="1600" dirty="0"/>
              <a:t>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9B4CAF9-458C-498A-A427-DC5007072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17" y="996186"/>
            <a:ext cx="8538785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DISTRIBUCIÓN PENSIONADOS POR TIPO PENSIÓN, RANGO EDAD Y PENSIÓN PROMEDIO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53CE755-AE8D-4571-B546-448D49FC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1" y="848206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PENSIONADOS POR TIPO DE PENSIÓN, RANGO EDAD Y PENSIÓN MENSUAL A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85BA19-C9C7-4018-88FA-28616857D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026220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325</TotalTime>
  <Words>141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Abadi Extra Light</vt:lpstr>
      <vt:lpstr>Arial</vt:lpstr>
      <vt:lpstr>Calibri</vt:lpstr>
      <vt:lpstr>Gill Sans MT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Febrero 2021</vt:lpstr>
      <vt:lpstr>Distribución de Afiliados Febrero 2021</vt:lpstr>
      <vt:lpstr>DISTRIBUCIÓN DE PENSIONADOS POR EDAD Y TIPO  FEBRERO 2021</vt:lpstr>
      <vt:lpstr>DISTRIBUCIÓN PENSIONADOS POR TIPO PENSIÓN, RANGO EDAD Y PENSIÓN PROMEDIO FEBRERO 2021</vt:lpstr>
      <vt:lpstr>PENSIONADOS POR TIPO DE PENSIÓN, RANGO EDAD Y PENSIÓN MENSUAL A FEBRERO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23</cp:revision>
  <dcterms:created xsi:type="dcterms:W3CDTF">2021-03-16T17:19:45Z</dcterms:created>
  <dcterms:modified xsi:type="dcterms:W3CDTF">2021-03-22T19:50:08Z</dcterms:modified>
</cp:coreProperties>
</file>